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2D5C5-1BAD-4216-A3A2-A0B8B63343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C3630-9AF1-44A8-865E-C03167F3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7C01C-09CF-747E-3554-754A57298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322D2-ECEE-AE18-B0B6-2A980B9C5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CF721-1137-569E-C84B-95E470AE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D100C-B601-349D-5CE9-C1EB8098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C8CE-0181-C602-E73F-49B90F54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0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4401-E787-3088-5F0C-EAD5AAC2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410371-11E3-AA88-A09F-FB14947AD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02250-3DA9-06EA-9947-0C58818C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10EF7-6F4B-E161-938E-6D658429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3161C-2286-E69D-5824-7D29895CB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1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CB3933-29CE-B6BF-4166-A73271C76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ACF2A-A0AC-9212-EB38-1AD647E2D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DCBFE-C4E4-84E3-A7B2-72BFDC26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C87FF-813B-5585-37A6-9ECC6840E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966DF-5AAA-43EC-D100-0D164D43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6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B000-C6DA-E6D9-D3F8-5924B6D0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2D3D3-9085-C656-E38F-4CB905032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03B0C-9A4A-80A3-1C1C-AD12A4ED6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89D8C-1438-149C-5E8B-62FC7CA01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EF6FC-9209-3E57-D909-34CE9257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2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E108E-3C4F-94ED-AAE8-474B6462B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B02EB-37C7-87FE-704C-73261BC37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04BD-DF33-22A4-050C-5048EDB83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31EBF-FD0D-14A0-1774-2EBDBE59C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B6859-46CB-0182-C7E6-C7F546D2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3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3A2EE-6752-58F7-7CEB-03D979203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75723-7294-5D85-9CC4-5AA01B723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30E61-8E31-901C-78B8-00D9E16D8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515AC-EB35-17A8-F6BB-74901718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DB407-E6BC-DF7E-CBA4-DBE0EBBB5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642A0-F2D5-A11D-81FF-91D39E11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4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7D32-4221-56D9-5939-5FEC6DC2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D104C-9858-2DFB-3235-5D340FE1D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8F8B2-E860-1E1E-F175-A8BF096BC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27AA2-F067-D63C-6EAA-FACC988AF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E74E6-F02B-A74C-DC93-E0FAF2813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8FB7A1-FF37-B4AB-58D2-935B965B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017B8F-2A67-1C85-72BF-72A91C66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30041-7DC1-983D-A24F-36D54FFA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0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84DE-01B6-0BED-4BEC-165C9F3D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38277-50E0-276E-1D06-9921F69E7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EEB9AD-4BB1-E487-17A2-ED654A9F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AF97B9-7B9A-A31F-DADD-9CC92A79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4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06B608-BA93-834E-5309-ED183CCD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666D2B-E0A4-0E7F-766E-C3C331BBC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48AC9-78D9-5362-A8A7-7BD01DB6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395B-00AE-DDAD-71B7-7CEC1DD8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212AB-5F31-2952-EEF3-0D1298F4A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F5EB05-59AC-86A2-0976-425128125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2885B-1621-C4EE-AAB0-1544761EF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1D42E-4DFF-DFA7-308C-918683A9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48A4-ECB8-3B57-87AC-9D2D79A86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4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9718-E586-278F-9CB3-76C255AC6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4AB525-9760-4142-C9D7-BD587DD04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CD833-D455-42C6-7C77-E96B9A8DA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F4BB1-C3A6-926E-600B-0807A1BF5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F6D68-96ED-2CFC-8BFA-73C0C9026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878C4-DE28-B51F-57D5-731105DC2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6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E2BB5-5BAC-77D4-DBC5-ED311139A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A34C5-6641-1DEC-CE82-3D1560C73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03564-9622-FF9C-1B9B-E83851DAC4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CC85B-66FC-4BFF-BA72-8C4FEA4FE228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FA945-B81A-4284-43A1-D6DC4DABA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57F9A-2E85-9D2F-A543-2066455EB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680-7394-49F5-B314-B5A99D5ED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9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1">
            <a:extLst>
              <a:ext uri="{FF2B5EF4-FFF2-40B4-BE49-F238E27FC236}">
                <a16:creationId xmlns:a16="http://schemas.microsoft.com/office/drawing/2014/main" id="{651B3FE8-B817-4880-A2D6-F5C543582527}"/>
              </a:ext>
            </a:extLst>
          </p:cNvPr>
          <p:cNvSpPr txBox="1"/>
          <p:nvPr/>
        </p:nvSpPr>
        <p:spPr>
          <a:xfrm>
            <a:off x="72884" y="1699520"/>
            <a:ext cx="2908853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6E8DCAC4-9FDB-472E-97FE-251ACCA8B954}"/>
              </a:ext>
            </a:extLst>
          </p:cNvPr>
          <p:cNvSpPr txBox="1"/>
          <p:nvPr/>
        </p:nvSpPr>
        <p:spPr>
          <a:xfrm>
            <a:off x="3001614" y="1670275"/>
            <a:ext cx="3014874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72884" y="1365476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INTRODUCTION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id="{F9A4EFCF-1852-43D2-AA7C-1985D70E8C36}"/>
              </a:ext>
            </a:extLst>
          </p:cNvPr>
          <p:cNvSpPr txBox="1"/>
          <p:nvPr/>
        </p:nvSpPr>
        <p:spPr>
          <a:xfrm>
            <a:off x="72890" y="4928152"/>
            <a:ext cx="29088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EB4FC26-0FB4-43EA-9149-AE5F6762D27F}"/>
              </a:ext>
            </a:extLst>
          </p:cNvPr>
          <p:cNvSpPr/>
          <p:nvPr/>
        </p:nvSpPr>
        <p:spPr>
          <a:xfrm>
            <a:off x="6076123" y="4623353"/>
            <a:ext cx="600323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CONCLUSION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F876D22-1396-48AD-A22B-7E33AC02876B}"/>
              </a:ext>
            </a:extLst>
          </p:cNvPr>
          <p:cNvSpPr/>
          <p:nvPr/>
        </p:nvSpPr>
        <p:spPr>
          <a:xfrm>
            <a:off x="3094382" y="1354750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MATERIALS / METHODS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8C68F20-D36F-449C-BB16-38FBECA52A25}"/>
              </a:ext>
            </a:extLst>
          </p:cNvPr>
          <p:cNvSpPr/>
          <p:nvPr/>
        </p:nvSpPr>
        <p:spPr>
          <a:xfrm>
            <a:off x="6076123" y="1354750"/>
            <a:ext cx="5963478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RESULTS &amp; DISCUSSION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16">
            <a:extLst>
              <a:ext uri="{FF2B5EF4-FFF2-40B4-BE49-F238E27FC236}">
                <a16:creationId xmlns:a16="http://schemas.microsoft.com/office/drawing/2014/main" id="{0E330664-EBC1-CEC8-BF4B-01BD1D8C7E00}"/>
              </a:ext>
            </a:extLst>
          </p:cNvPr>
          <p:cNvSpPr txBox="1"/>
          <p:nvPr/>
        </p:nvSpPr>
        <p:spPr>
          <a:xfrm>
            <a:off x="6076123" y="1699520"/>
            <a:ext cx="596347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2" name="TextBox 17">
            <a:extLst>
              <a:ext uri="{FF2B5EF4-FFF2-40B4-BE49-F238E27FC236}">
                <a16:creationId xmlns:a16="http://schemas.microsoft.com/office/drawing/2014/main" id="{8308786A-B0B8-982F-8AB2-06C7D8444332}"/>
              </a:ext>
            </a:extLst>
          </p:cNvPr>
          <p:cNvSpPr txBox="1"/>
          <p:nvPr/>
        </p:nvSpPr>
        <p:spPr>
          <a:xfrm>
            <a:off x="6096000" y="4928152"/>
            <a:ext cx="5963476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EEB5E0A-7938-75B9-7E75-25EAF8DEBE60}"/>
              </a:ext>
            </a:extLst>
          </p:cNvPr>
          <p:cNvSpPr/>
          <p:nvPr/>
        </p:nvSpPr>
        <p:spPr>
          <a:xfrm>
            <a:off x="72887" y="4630901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AIMS / OBJECTIVES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4A3A31-EA62-C489-1A2A-68C5287A7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24" r="80341"/>
          <a:stretch>
            <a:fillRect/>
          </a:stretch>
        </p:blipFill>
        <p:spPr>
          <a:xfrm>
            <a:off x="0" y="0"/>
            <a:ext cx="2396836" cy="134402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EED7FA-9A2F-109E-89CC-6660AC4FC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04" t="-9664"/>
          <a:stretch>
            <a:fillRect/>
          </a:stretch>
        </p:blipFill>
        <p:spPr>
          <a:xfrm>
            <a:off x="10351566" y="69849"/>
            <a:ext cx="1739704" cy="12741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00D719-1CCB-82FC-FFAD-2BD249987104}"/>
              </a:ext>
            </a:extLst>
          </p:cNvPr>
          <p:cNvSpPr txBox="1"/>
          <p:nvPr/>
        </p:nvSpPr>
        <p:spPr>
          <a:xfrm>
            <a:off x="-196623" y="170312"/>
            <a:ext cx="12119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                                                         Name :</a:t>
            </a:r>
            <a:br>
              <a:rPr lang="en-US" b="1" dirty="0"/>
            </a:br>
            <a:r>
              <a:rPr lang="en-US" b="1" dirty="0"/>
              <a:t>                                                          Title :</a:t>
            </a:r>
            <a:br>
              <a:rPr lang="en-US" b="1" dirty="0"/>
            </a:br>
            <a:r>
              <a:rPr lang="en-US" b="1" dirty="0"/>
              <a:t>                                                          Authors :</a:t>
            </a:r>
          </a:p>
        </p:txBody>
      </p:sp>
    </p:spTree>
    <p:extLst>
      <p:ext uri="{BB962C8B-B14F-4D97-AF65-F5344CB8AC3E}">
        <p14:creationId xmlns:p14="http://schemas.microsoft.com/office/powerpoint/2010/main" val="2719252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Widescreen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siva kumar</dc:creator>
  <cp:lastModifiedBy>Buddha Nikilesh</cp:lastModifiedBy>
  <cp:revision>3</cp:revision>
  <dcterms:created xsi:type="dcterms:W3CDTF">2025-09-15T05:19:35Z</dcterms:created>
  <dcterms:modified xsi:type="dcterms:W3CDTF">2025-10-05T05:38:28Z</dcterms:modified>
</cp:coreProperties>
</file>